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2" r:id="rId4"/>
    <p:sldId id="259" r:id="rId5"/>
    <p:sldId id="265" r:id="rId6"/>
    <p:sldId id="267" r:id="rId7"/>
    <p:sldId id="277" r:id="rId8"/>
    <p:sldId id="278" r:id="rId9"/>
    <p:sldId id="270" r:id="rId10"/>
    <p:sldId id="271" r:id="rId11"/>
    <p:sldId id="272" r:id="rId12"/>
    <p:sldId id="273" r:id="rId13"/>
    <p:sldId id="274" r:id="rId14"/>
    <p:sldId id="275" r:id="rId15"/>
    <p:sldId id="279" r:id="rId16"/>
    <p:sldId id="276" r:id="rId17"/>
    <p:sldId id="280" r:id="rId18"/>
    <p:sldId id="281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DAA71-0339-45C6-AD76-91FBD9ECFA80}" type="datetimeFigureOut">
              <a:rPr lang="en-US" smtClean="0"/>
              <a:t>23-May-22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BD38F-A46D-4A54-9041-84F0DC060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8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BD38F-A46D-4A54-9041-84F0DC060E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92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90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51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68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07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64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316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40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39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43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87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69689-0C74-4FA2-8802-9C26BF6FEABE}" type="datetimeFigureOut">
              <a:rPr lang="en-GB" smtClean="0"/>
              <a:t>23/05/2022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ACB11-04C2-4032-8AB1-C9998EE5A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16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7033810/metrics#metric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lifeandtech/traffic-sign-detection-recognition-f6e741543619" TargetMode="External"/><Relationship Id="rId4" Type="http://schemas.openxmlformats.org/officeDocument/2006/relationships/hyperlink" Target="https://github.com/hoanglehaithanh/Traffic-Sign-Detec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C3570FDF-96B8-5E6D-9FAB-6BB9AEB86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Traffic sign detection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Toma Sebastian-Antonio </a:t>
            </a:r>
          </a:p>
          <a:p>
            <a:r>
              <a:rPr lang="en-US" sz="1700" dirty="0" err="1">
                <a:solidFill>
                  <a:srgbClr val="FFFFFF"/>
                </a:solidFill>
              </a:rPr>
              <a:t>Moraru</a:t>
            </a:r>
            <a:r>
              <a:rPr lang="en-US" sz="1700" dirty="0">
                <a:solidFill>
                  <a:srgbClr val="FFFFFF"/>
                </a:solidFill>
              </a:rPr>
              <a:t> Alex Mihai</a:t>
            </a:r>
          </a:p>
          <a:p>
            <a:r>
              <a:rPr lang="en-US" sz="1700" dirty="0">
                <a:solidFill>
                  <a:srgbClr val="FFFFFF"/>
                </a:solidFill>
              </a:rPr>
              <a:t>Group 30431</a:t>
            </a:r>
            <a:endParaRPr lang="en-GB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1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681038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Converting to HSV</a:t>
            </a: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We convert to HSV because HSV representation is better for segmentation and object detection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We define some thresholds to augment the blue and red areas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Evidentiate</a:t>
            </a:r>
            <a:r>
              <a:rPr lang="en-US" sz="2000" dirty="0"/>
              <a:t> those areas in black and white images</a:t>
            </a:r>
          </a:p>
        </p:txBody>
      </p:sp>
    </p:spTree>
    <p:extLst>
      <p:ext uri="{BB962C8B-B14F-4D97-AF65-F5344CB8AC3E}">
        <p14:creationId xmlns:p14="http://schemas.microsoft.com/office/powerpoint/2010/main" val="268973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23963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Separate the three channels into gray images</a:t>
            </a:r>
            <a:br>
              <a:rPr lang="en-GB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To remove unwanted areas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We augment the blue and red channels and separate in 3 gray channels</a:t>
            </a:r>
          </a:p>
        </p:txBody>
      </p:sp>
    </p:spTree>
    <p:extLst>
      <p:ext uri="{BB962C8B-B14F-4D97-AF65-F5344CB8AC3E}">
        <p14:creationId xmlns:p14="http://schemas.microsoft.com/office/powerpoint/2010/main" val="3028067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23963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MSER (Maximally Stable Extremal Regions)</a:t>
            </a:r>
            <a:br>
              <a:rPr lang="en-GB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To better get rid of unwanted areas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Implemented using cv::MSER</a:t>
            </a:r>
          </a:p>
        </p:txBody>
      </p:sp>
    </p:spTree>
    <p:extLst>
      <p:ext uri="{BB962C8B-B14F-4D97-AF65-F5344CB8AC3E}">
        <p14:creationId xmlns:p14="http://schemas.microsoft.com/office/powerpoint/2010/main" val="3186606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23963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Erosion &amp; dilation</a:t>
            </a:r>
            <a:br>
              <a:rPr lang="en-GB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The desired areas found by MSER are plotted using convex hulls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Then the regions are cleared using erosion and dilation</a:t>
            </a:r>
          </a:p>
        </p:txBody>
      </p:sp>
    </p:spTree>
    <p:extLst>
      <p:ext uri="{BB962C8B-B14F-4D97-AF65-F5344CB8AC3E}">
        <p14:creationId xmlns:p14="http://schemas.microsoft.com/office/powerpoint/2010/main" val="3112250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23963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Finding the regions of interest</a:t>
            </a:r>
            <a:br>
              <a:rPr lang="en-GB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We select the biggest detected areas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We perform aspect ratio check on the remaining contours and compare them to predefined shapes</a:t>
            </a:r>
          </a:p>
        </p:txBody>
      </p:sp>
    </p:spTree>
    <p:extLst>
      <p:ext uri="{BB962C8B-B14F-4D97-AF65-F5344CB8AC3E}">
        <p14:creationId xmlns:p14="http://schemas.microsoft.com/office/powerpoint/2010/main" val="4024982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23963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Finding the contour for the regions of interest</a:t>
            </a:r>
            <a:br>
              <a:rPr lang="en-GB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Canny edge detection to better see the edges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Histogram of oriented gradients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Getting the local maxima of the histogram to analyze the shape </a:t>
            </a:r>
          </a:p>
        </p:txBody>
      </p:sp>
    </p:spTree>
    <p:extLst>
      <p:ext uri="{BB962C8B-B14F-4D97-AF65-F5344CB8AC3E}">
        <p14:creationId xmlns:p14="http://schemas.microsoft.com/office/powerpoint/2010/main" val="145909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223963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Getting the results</a:t>
            </a:r>
            <a:br>
              <a:rPr lang="en-GB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As we keep the coordinates of the contour, in the end we can match the contour on the original image and highlight it using its shape (maybe with a small increase in its area for a better viewing)</a:t>
            </a:r>
          </a:p>
        </p:txBody>
      </p:sp>
    </p:spTree>
    <p:extLst>
      <p:ext uri="{BB962C8B-B14F-4D97-AF65-F5344CB8AC3E}">
        <p14:creationId xmlns:p14="http://schemas.microsoft.com/office/powerpoint/2010/main" val="130874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5D3069-B1E0-02F2-59B4-CB583653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117600"/>
            <a:ext cx="12191999" cy="8202608"/>
          </a:xfrm>
          <a:prstGeom prst="rect">
            <a:avLst/>
          </a:prstGeom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  <a:b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006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7E4CFE-F162-6A45-0E3F-8EBD7DC97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4" r="8643"/>
          <a:stretch/>
        </p:blipFill>
        <p:spPr>
          <a:xfrm>
            <a:off x="4779523" y="681037"/>
            <a:ext cx="7412477" cy="5639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B8513-B2EF-AA3E-779E-A2DDAD21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AACE-0BCA-5A56-B5BC-7D968730A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FC1D1-658B-C12F-B704-C7812B97F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2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E5E75609-CCC8-3A44-6314-40A2DB0EE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3" r="7326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Related work on traffic sign detection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hlinkClick r:id="rId3"/>
              </a:rPr>
              <a:t>https://ieeexplore.ieee.org/abstract/document/7033810/metrics#metrics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hlinkClick r:id="rId4"/>
              </a:rPr>
              <a:t>https://github.com/hoanglehaithanh/Traffic-Sign-Detection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hlinkClick r:id="rId5"/>
              </a:rPr>
              <a:t>https://medium.com/lifeandtech/traffic-sign-detection-recognition-f6e741543619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287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343CA-528B-7DD9-9F6A-791662A0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299" r="-1" b="840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Possible solutions flow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22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sz="3100"/>
              <a:t>Segmentation of desired colors</a:t>
            </a:r>
            <a:br>
              <a:rPr lang="en-US" sz="3100"/>
            </a:br>
            <a:endParaRPr lang="en-GB" sz="31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Histogram equalization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Converting to HSV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Masking for red and blue channels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Augmenting the red and blue channels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Separate the three channels into gray images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41881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6F1443D7-6245-FF9D-4D0F-5BC86390A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8" r="-1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Finding the region of interest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i="1" dirty="0" err="1"/>
              <a:t>Aplpying</a:t>
            </a:r>
            <a:r>
              <a:rPr lang="en-US" sz="2000" i="1" dirty="0"/>
              <a:t> opening on the separated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i="1" dirty="0"/>
              <a:t>MSER (Maximally Stable Extremal Regions) is a method used for blob detection in images and is widely used in traffic sign recognition pipeline.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i="1" dirty="0"/>
              <a:t>Aspect Ratio check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i="1" dirty="0"/>
              <a:t>Non-Maxima </a:t>
            </a:r>
            <a:r>
              <a:rPr lang="en-US" sz="2000" i="1" dirty="0" err="1"/>
              <a:t>Supression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2082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nk road sign">
            <a:extLst>
              <a:ext uri="{FF2B5EF4-FFF2-40B4-BE49-F238E27FC236}">
                <a16:creationId xmlns:a16="http://schemas.microsoft.com/office/drawing/2014/main" id="{6F1443D7-6245-FF9D-4D0F-5BC86390A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38" r="-1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/>
              <a:t>Finding the contour</a:t>
            </a:r>
            <a:br>
              <a:rPr lang="en-US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Canny Edge Detection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Combined with MSER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Combined with checking the local maxima of the Histogram of Oriented Gradients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2663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eedometer Traffic Sign Detection">
            <a:extLst>
              <a:ext uri="{FF2B5EF4-FFF2-40B4-BE49-F238E27FC236}">
                <a16:creationId xmlns:a16="http://schemas.microsoft.com/office/drawing/2014/main" id="{5BA55CC2-0C76-48E5-82F2-70B96D7D9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Rectangle 19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  <a:t>Getting the results</a:t>
            </a:r>
            <a:b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2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8200" y="5154168"/>
            <a:ext cx="2892986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tx2"/>
                </a:solidFill>
              </a:rPr>
              <a:t>The identified signs could be outlined by a rectangle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83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343CA-528B-7DD9-9F6A-791662A0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299" r="-1" b="840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Steps &amp; implementation ideas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0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Implementation details</a:t>
            </a: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Implemented in C++ and OpenCV library</a:t>
            </a:r>
          </a:p>
        </p:txBody>
      </p:sp>
    </p:spTree>
    <p:extLst>
      <p:ext uri="{BB962C8B-B14F-4D97-AF65-F5344CB8AC3E}">
        <p14:creationId xmlns:p14="http://schemas.microsoft.com/office/powerpoint/2010/main" val="137902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937733-2940-E13C-9BEB-0A9AE355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37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0C4D09-4505-49C1-9D76-5F0BF181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831540" cy="205706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equalization</a:t>
            </a:r>
            <a:br>
              <a:rPr lang="en-US" sz="4000" dirty="0"/>
            </a:br>
            <a:br>
              <a:rPr lang="en-US" sz="40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C044E2-DC02-4F67-8D3E-71371A576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To remove too bright or too dark areas and also helps in cleaning out the image</a:t>
            </a:r>
          </a:p>
        </p:txBody>
      </p:sp>
    </p:spTree>
    <p:extLst>
      <p:ext uri="{BB962C8B-B14F-4D97-AF65-F5344CB8AC3E}">
        <p14:creationId xmlns:p14="http://schemas.microsoft.com/office/powerpoint/2010/main" val="1867575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458</Words>
  <Application>Microsoft Office PowerPoint</Application>
  <PresentationFormat>Widescreen</PresentationFormat>
  <Paragraphs>56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Traffic sign detection</vt:lpstr>
      <vt:lpstr>Possible solutions flow</vt:lpstr>
      <vt:lpstr>Segmentation of desired colors </vt:lpstr>
      <vt:lpstr>Finding the region of interest </vt:lpstr>
      <vt:lpstr>Finding the contour </vt:lpstr>
      <vt:lpstr>Getting the results  </vt:lpstr>
      <vt:lpstr>Steps &amp; implementation ideas</vt:lpstr>
      <vt:lpstr>Implementation details     </vt:lpstr>
      <vt:lpstr>Histogram equalization     </vt:lpstr>
      <vt:lpstr>Converting to HSV      </vt:lpstr>
      <vt:lpstr>Separate the three channels into gray images       </vt:lpstr>
      <vt:lpstr>MSER (Maximally Stable Extremal Regions)       </vt:lpstr>
      <vt:lpstr>Erosion &amp; dilation       </vt:lpstr>
      <vt:lpstr>Finding the regions of interest       </vt:lpstr>
      <vt:lpstr>Finding the contour for the regions of interest       </vt:lpstr>
      <vt:lpstr>Getting the results       </vt:lpstr>
      <vt:lpstr>Results  </vt:lpstr>
      <vt:lpstr>PowerPoint Presentation</vt:lpstr>
      <vt:lpstr>Related work on traffic sign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detection</dc:title>
  <dc:creator>Alex</dc:creator>
  <cp:lastModifiedBy>Sebastian Antonio Toma</cp:lastModifiedBy>
  <cp:revision>5</cp:revision>
  <dcterms:created xsi:type="dcterms:W3CDTF">2022-03-22T21:41:18Z</dcterms:created>
  <dcterms:modified xsi:type="dcterms:W3CDTF">2022-05-22T21:10:50Z</dcterms:modified>
</cp:coreProperties>
</file>